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2" r:id="rId1"/>
  </p:sldMasterIdLst>
  <p:notesMasterIdLst>
    <p:notesMasterId r:id="rId13"/>
  </p:notesMasterIdLst>
  <p:sldIdLst>
    <p:sldId id="257" r:id="rId2"/>
    <p:sldId id="284" r:id="rId3"/>
    <p:sldId id="293" r:id="rId4"/>
    <p:sldId id="288" r:id="rId5"/>
    <p:sldId id="287" r:id="rId6"/>
    <p:sldId id="283" r:id="rId7"/>
    <p:sldId id="285" r:id="rId8"/>
    <p:sldId id="289" r:id="rId9"/>
    <p:sldId id="294" r:id="rId10"/>
    <p:sldId id="295" r:id="rId11"/>
    <p:sldId id="29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0766C-A5E1-4BE0-B79D-B221391E3231}" type="datetimeFigureOut">
              <a:rPr lang="id-ID" smtClean="0"/>
              <a:pPr/>
              <a:t>12/10/2025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82FA97-F5B0-460A-91C8-450B4369F818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007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3531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>
                <a:solidFill>
                  <a:prstClr val="black"/>
                </a:solidFill>
              </a:rPr>
              <a:pPr/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48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>
                <a:solidFill>
                  <a:prstClr val="black"/>
                </a:solidFill>
              </a:rPr>
              <a:pPr/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212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A0E8-9846-4C73-A291-330B2C07FC67}" type="slidenum">
              <a:rPr lang="id-ID" smtClean="0"/>
              <a:pPr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93287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A0E8-9846-4C73-A291-330B2C07FC67}" type="slidenum">
              <a:rPr lang="id-ID" smtClean="0">
                <a:solidFill>
                  <a:prstClr val="black"/>
                </a:solidFill>
              </a:rPr>
              <a:pPr/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92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8445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A0E8-9846-4C73-A291-330B2C07FC67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1565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A0E8-9846-4C73-A291-330B2C07FC67}" type="slidenum">
              <a:rPr lang="id-ID" smtClean="0"/>
              <a:pPr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380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DCA0E8-9846-4C73-A291-330B2C07FC67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181881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824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2FA97-F5B0-460A-91C8-450B4369F818}" type="slidenum">
              <a:rPr lang="id-ID" smtClean="0">
                <a:solidFill>
                  <a:prstClr val="black"/>
                </a:solidFill>
              </a:rPr>
              <a:pPr/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0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" name="Text Box 34"/>
          <p:cNvSpPr txBox="1">
            <a:spLocks noChangeArrowheads="1"/>
          </p:cNvSpPr>
          <p:nvPr/>
        </p:nvSpPr>
        <p:spPr bwMode="auto">
          <a:xfrm>
            <a:off x="3871913" y="5514975"/>
            <a:ext cx="1157287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/>
              <a:t>Company</a:t>
            </a:r>
          </a:p>
          <a:p>
            <a:pPr>
              <a:defRPr/>
            </a:pPr>
            <a:r>
              <a:rPr lang="en-US" sz="2600" b="1"/>
              <a:t>LOGO</a:t>
            </a:r>
          </a:p>
        </p:txBody>
      </p:sp>
      <p:sp>
        <p:nvSpPr>
          <p:cNvPr id="6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8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9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1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pic>
        <p:nvPicPr>
          <p:cNvPr id="12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14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4038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CCB32F-639F-4353-B194-515F58951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FF4FEA-73B5-42A9-B0EF-E9C240706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5D5728-DB1B-4413-9461-24DEE5086B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  <a:endParaRPr lang="id-ID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A6ED59-F850-4B8B-A1FC-FE3A100E1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CC3E8-B2F5-4C76-A2A4-8FA8C4C9A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F11293-1922-490A-A548-BE0FF1D85F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676E22-7A91-41BF-88E1-0CC0E5427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56F6D-E67E-4CC3-B074-5F21D64D4F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0E2885-4A8F-4637-B61F-E35D1A1FC4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B7DA0-0302-4A6A-94C9-75BFAE984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B36488-F6F2-4AD5-AE2C-C8E95C289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id-ID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683A83-621A-46D8-838A-3D4BA7A988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grpSp>
        <p:nvGrpSpPr>
          <p:cNvPr id="1030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d-ID"/>
            </a:p>
          </p:txBody>
        </p:sp>
      </p:grpSp>
      <p:grpSp>
        <p:nvGrpSpPr>
          <p:cNvPr id="1031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26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6" name="Image" r:id="rId16" imgW="3646321" imgH="3931376" progId="">
                    <p:embed/>
                  </p:oleObj>
                </mc:Choice>
                <mc:Fallback>
                  <p:oleObj name="Image" r:id="rId16" imgW="3646321" imgH="3931376" progId="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7" name="Image" r:id="rId18" imgW="2575783" imgH="2545301" progId="">
                    <p:embed/>
                  </p:oleObj>
                </mc:Choice>
                <mc:Fallback>
                  <p:oleObj name="Image" r:id="rId18" imgW="2575783" imgH="2545301" progId="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D7147CF9-D26B-4805-A299-64B48DC71832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1037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id-ID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114800" cy="6858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MANAJEMEN PEMASARAN </a:t>
            </a:r>
            <a:b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PERTEMUAN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2" descr="C:\Users\Acer\Contacts\Desktop\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0"/>
            <a:ext cx="4800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7673"/>
            <a:ext cx="6035563" cy="1005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447800"/>
            <a:ext cx="48277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MENGANALISIS PASAR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09800"/>
            <a:ext cx="850483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Pasar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institusi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Terdiri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sekolah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rumah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sakit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rumah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jompo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institusi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lain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menyediakan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maupun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jasa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Setiap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institusi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mempunyai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sponsor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tujuan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berbeda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Pasar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institusi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memiliki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anggaran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rendah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pelanggan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sudah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pasti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Banyak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mendirikan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divisi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terpisah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melayani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ciri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khusus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pembeli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institusi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05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524000"/>
            <a:ext cx="76962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Pasar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Unit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federal,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negara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bagian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lokal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membeli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menyewa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guna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menunaikan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fungsi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meminta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pemasok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mengajukan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penawaran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biasanya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mereka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kontrak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pemasok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menawarkan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harga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terendah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Umumnya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menyukai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pemasok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domestik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dibanding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pemasok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asing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Sebagian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memberikan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pemasok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panduan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lengkap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menerangkan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cara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menjual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●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Kriteria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ekonomi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juga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memainkan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peranan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pemerintah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14600" y="79801"/>
            <a:ext cx="632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MENGANALISIS  PASAR KONSUMEN, BISNIS DAN PEMERINTAH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300344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1242224"/>
            <a:ext cx="4731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MENGANALISIS PASAR KONSUMEN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712988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Konsumen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adalah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suatu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terlibat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mendapatkan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mengkonsumsi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menghabiskan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termasuk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proses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mendahului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mengusulkan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tindakan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(James F. Engel).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3372773"/>
            <a:ext cx="35405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Model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Konsumen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30" y="3733800"/>
            <a:ext cx="735907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7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67000" y="65038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MENGANALISIS  PASAR KONSUMEN, BISNIS DAN PEMERINTAH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098" y="1253372"/>
            <a:ext cx="77633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Faktor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Mempengaruhi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15037"/>
            <a:ext cx="8610600" cy="44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4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67000" y="65038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MENGANALISIS  PASAR KONSUMEN, BISNIS DAN PEMERINTAH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295400"/>
            <a:ext cx="4457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Membeli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133" y="1775831"/>
            <a:ext cx="7696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Initiator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pemrakarsa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Influencer 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pemberi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pengaruh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Decider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pengambil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Buyer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pembeli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pengguna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3776806"/>
            <a:ext cx="2641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4238471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Calibri" panose="020F0502020204030204" pitchFamily="34" charset="0"/>
                <a:cs typeface="Calibri" panose="020F0502020204030204" pitchFamily="34" charset="0"/>
              </a:rPr>
              <a:t>4 jenis perilaku pembelian konsumen berdasarkan tingkat keterlibatan pembeli dan tingkat diferensiasi merek berikut ini: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508" y="5108348"/>
            <a:ext cx="4433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rumit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0236" y="5462009"/>
            <a:ext cx="6437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  Perilaku pembelian pengurang disonan</a:t>
            </a:r>
            <a:r>
              <a:rPr lang="it-IT" dirty="0" smtClean="0"/>
              <a:t>si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0236" y="5797222"/>
            <a:ext cx="52465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3.   Perilaku pembelian karena kebiasaan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7296" y="6116764"/>
            <a:ext cx="7487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mencari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variasi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26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52400"/>
            <a:ext cx="579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MENGANALISIS  PASAR KONSUMEN, BISNIS DAN PEMERINTAH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3555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Proses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Keputusan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Pembeli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676400"/>
            <a:ext cx="7848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228600"/>
            <a:ext cx="5943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MENGANALISIS  PASAR KONSUMEN, BISNIS DAN PEMERINTAH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" y="1295400"/>
            <a:ext cx="3959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MENGANALISIS PASAR 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BISNIS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220" y="1792322"/>
            <a:ext cx="85855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Pasar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bisnis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terdiri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semua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organisasi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memperoleh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jasa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digunakan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untuk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diproduksi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disewakan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atau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dipasok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kepada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pihak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lain</a:t>
            </a:r>
            <a:r>
              <a:rPr lang="en-US" dirty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4075" y="3056341"/>
            <a:ext cx="2770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Ciri-Ciri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Pasar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bisnis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516069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Pembeli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sedikit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Pembeli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lebih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besar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Hubungan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pemasok-pelanggan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erat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terkonsentrasi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secara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geografis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6672" y="495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5.Permintaan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turunan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Permintaan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tidak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elastic.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Permintaan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berfluktuasi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003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468" y="116391"/>
            <a:ext cx="6035563" cy="10059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70468" y="1371600"/>
            <a:ext cx="62065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8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yang professional.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 startAt="8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Beberapa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pengaruh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 startAt="8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 startAt="8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Imbal-balik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Sewa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guna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usaha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/leasing.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90" y="3375208"/>
            <a:ext cx="2451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Situasi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0468" y="3771836"/>
            <a:ext cx="7578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ulang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langsung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ulang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yang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dimodifikasi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Tugas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baru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90" y="5184127"/>
            <a:ext cx="4344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Penjualan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Sistem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275" y="5673088"/>
            <a:ext cx="2784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Penjualan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system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3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70" y="1295400"/>
            <a:ext cx="7772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Pengaruh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Utama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Dalam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Perilaku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Industrial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57065"/>
            <a:ext cx="7772400" cy="44913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00" y="58640"/>
            <a:ext cx="6035563" cy="10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7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35402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LINGKUNGAN PEMASARAN, SISTIM INFORMASI PEMASARAN &amp; RISET PEMASARAN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126867"/>
            <a:ext cx="274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Proses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Pembelian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9115" y="1617914"/>
            <a:ext cx="5565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n-NO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Delapan langkah dalam situasi pembelian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8565" y="2108012"/>
            <a:ext cx="4510145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Pengenalan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Perumusan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kebutuhan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masalah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Spesifikasi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produk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Pencarian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pemasok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Permintaan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pengajuan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proposal</a:t>
            </a: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Pemilihan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pemasok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Spesifikasi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rutinitas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pesanan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Penilaian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kinerja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33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</Template>
  <TotalTime>0</TotalTime>
  <Words>470</Words>
  <Application>Microsoft Office PowerPoint</Application>
  <PresentationFormat>On-screen Show (4:3)</PresentationFormat>
  <Paragraphs>80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Wingdings 2</vt:lpstr>
      <vt:lpstr>ms01_1</vt:lpstr>
      <vt:lpstr>Image</vt:lpstr>
      <vt:lpstr>MANAJEMEN PEMASARAN   PERTEMUAN 4</vt:lpstr>
      <vt:lpstr>MENGANALISIS  PASAR KONSUMEN, BISNIS DAN PEMERINTAH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/>
  <cp:lastModifiedBy/>
  <cp:revision>1</cp:revision>
  <dcterms:created xsi:type="dcterms:W3CDTF">2014-08-30T06:21:55Z</dcterms:created>
  <dcterms:modified xsi:type="dcterms:W3CDTF">2025-10-12T10:44:07Z</dcterms:modified>
</cp:coreProperties>
</file>